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D147C-DDD1-47CA-8D52-4F92D4E91F65}" type="datetimeFigureOut">
              <a:rPr lang="uk-UA" smtClean="0"/>
              <a:t>16.03.2018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11B8-46A9-450B-AC0D-70066CBAA5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7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ru-RU" altLang="uk-UA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7280472-47A1-4757-A65A-C2F82715D769}" type="slidenum">
              <a:rPr lang="ru-RU" altLang="uk-UA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uk-UA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20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E6F85-A024-4B0B-A165-546319AE715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AB1A-AD2E-4609-8965-6483F3F0F7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444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20DD-14EA-4A63-AEC6-C9DDE75B7F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4595-D41F-42D1-BE05-6CBDCABB16F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78971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839B0-5D54-4B09-9212-C48355862F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4F36-83CA-41DF-9B4E-073DAC307D2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62874"/>
      </p:ext>
    </p:extLst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A90C-ED45-4FFF-B802-E3E5ABD185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E6A6-D492-4BA1-9BD0-473E84B6004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64092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6B22-CFC0-40DE-A97A-3F64102683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529EA-EFD8-4281-8060-DCD0FD02A498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77923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A3E2-E5D5-48D2-AC89-FB4F8C0112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9F3E-A1EA-452B-B51C-EB558F4BC76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5716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83A6-D367-424B-864C-7C7B4C7B3B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5864-B804-4A91-94E3-8C420BC85707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39082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D9EED-228B-4AF6-BA93-FF85188BAE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4A25-1936-4BC2-A525-6215A44E7133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93472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6239-C54A-42C0-BD17-2290503386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36CF-0FF3-4F07-B978-A90E5F97F4F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4166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1E9F-E00F-4A7E-BD32-A964FD1B44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5E02-1E14-4E1F-B36C-07F8F2F829FF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23106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E7FA8-C873-445B-8A91-AA55027DAF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E4E04-C540-4216-9977-89FE3FD457F7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91217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0E754-0718-4F42-A0B3-79F7F1152B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8353-548E-4955-85F9-C7342F80F049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16.03.2018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9094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E794DF-9A96-463D-B743-89EE3AAC3A04}" type="slidenum">
              <a:rPr lang="ru-RU" sz="12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6B3278-8FC3-4D25-83F9-CFE8DD341C64}" type="datetimeFigureOut">
              <a:rPr lang="ru-RU" sz="12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16.03.2018</a:t>
            </a:fld>
            <a:endParaRPr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7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00063"/>
            <a:ext cx="8229600" cy="61436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uk-UA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Національна дитяча "гаряча лінія"</a:t>
            </a:r>
            <a:endParaRPr lang="uk-UA" sz="24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363538" algn="just">
              <a:buFont typeface="Wingdings" pitchFamily="2" charset="2"/>
              <a:buNone/>
              <a:defRPr/>
            </a:pPr>
            <a:r>
              <a:rPr lang="uk-UA" sz="2000" b="1" dirty="0" smtClean="0"/>
              <a:t>Національна дитяча "гаряча лінія" приймає дзвінки від дітей та дорослих, чиї запити стосуються дітей.</a:t>
            </a:r>
          </a:p>
          <a:p>
            <a:pPr marL="0" indent="363538" algn="just">
              <a:buFont typeface="Wingdings" pitchFamily="2" charset="2"/>
              <a:buNone/>
              <a:defRPr/>
            </a:pPr>
            <a:r>
              <a:rPr lang="uk-UA" sz="2000" b="1" dirty="0" smtClean="0"/>
              <a:t>Дитяча "гаряча лінія" функціонує за номером </a:t>
            </a:r>
            <a:r>
              <a:rPr lang="uk-UA" sz="2000" b="1" dirty="0" smtClean="0">
                <a:solidFill>
                  <a:srgbClr val="FF0000"/>
                </a:solidFill>
              </a:rPr>
              <a:t>0-800-500-225</a:t>
            </a:r>
            <a:r>
              <a:rPr lang="uk-UA" sz="2000" b="1" dirty="0" smtClean="0"/>
              <a:t> (безкоштовно для мобільних та стаціонарних номерів телефонів по всій території України).</a:t>
            </a:r>
          </a:p>
          <a:p>
            <a:pPr marL="0" indent="363538" algn="just">
              <a:buFont typeface="Wingdings" pitchFamily="2" charset="2"/>
              <a:buNone/>
              <a:defRPr/>
            </a:pPr>
            <a:r>
              <a:rPr lang="uk-UA" sz="2000" b="1" dirty="0" smtClean="0"/>
              <a:t>З 1 червня 2017 року Національна дитяча "гаряча лінія" відкрила новий короткий номер </a:t>
            </a:r>
            <a:r>
              <a:rPr lang="uk-UA" sz="2000" b="1" dirty="0" smtClean="0">
                <a:solidFill>
                  <a:srgbClr val="FF0000"/>
                </a:solidFill>
              </a:rPr>
              <a:t>116 111 </a:t>
            </a:r>
            <a:r>
              <a:rPr lang="uk-UA" sz="2000" b="1" dirty="0" smtClean="0"/>
              <a:t>(безкоштовний для абонентів </a:t>
            </a:r>
            <a:r>
              <a:rPr lang="uk-UA" sz="2000" b="1" dirty="0" err="1" smtClean="0"/>
              <a:t>КиївСтар</a:t>
            </a:r>
            <a:r>
              <a:rPr lang="uk-UA" sz="2000" b="1" dirty="0" smtClean="0"/>
              <a:t> та </a:t>
            </a:r>
            <a:r>
              <a:rPr lang="uk-UA" sz="2000" b="1" dirty="0" err="1" smtClean="0"/>
              <a:t>Лайфселл</a:t>
            </a:r>
            <a:r>
              <a:rPr lang="uk-UA" sz="2000" b="1" dirty="0" smtClean="0"/>
              <a:t>). Даний номер телефону запроваджений у 26 європейських країнах як узгоджений номер допомоги дітям по телефону.</a:t>
            </a:r>
            <a:endParaRPr lang="uk-UA" sz="2000" dirty="0" smtClean="0"/>
          </a:p>
          <a:p>
            <a:pPr marL="0" indent="363538" algn="just">
              <a:buFont typeface="Wingdings" pitchFamily="2" charset="2"/>
              <a:buNone/>
              <a:defRPr/>
            </a:pPr>
            <a:r>
              <a:rPr lang="uk-UA" sz="2000" b="1" dirty="0" smtClean="0"/>
              <a:t>Лінія є абсолютно безкоштовною, анонімною та конфіденційною.</a:t>
            </a:r>
            <a:endParaRPr lang="uk-UA" sz="2000" dirty="0" smtClean="0"/>
          </a:p>
          <a:p>
            <a:pPr marL="0" indent="363538" algn="just">
              <a:buFont typeface="Wingdings" pitchFamily="2" charset="2"/>
              <a:buNone/>
              <a:defRPr/>
            </a:pPr>
            <a:r>
              <a:rPr lang="uk-UA" sz="2000" b="1" dirty="0" smtClean="0">
                <a:solidFill>
                  <a:srgbClr val="FF0000"/>
                </a:solidFill>
              </a:rPr>
              <a:t>Дитяча "гаряча лінія" працює по буднях з 12.00. до 20.00. та в суботу з 12.00 до 16.00.</a:t>
            </a:r>
            <a:endParaRPr lang="uk-UA" sz="20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uk-UA" sz="2000" b="1" dirty="0" smtClean="0"/>
              <a:t>Електронний банер Національної дитячої "гарячої лінії" </a:t>
            </a:r>
            <a:r>
              <a:rPr lang="uk-UA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http://la-strada.org.ua/</a:t>
            </a:r>
            <a:endParaRPr lang="uk-UA" sz="2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http://la-strada.org.ua/ndgl_116111.gif</a:t>
            </a:r>
            <a:endParaRPr lang="uk-UA" sz="2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>
              <a:solidFill>
                <a:srgbClr val="262673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>
              <a:solidFill>
                <a:srgbClr val="262673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>
              <a:solidFill>
                <a:srgbClr val="262673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>
              <a:solidFill>
                <a:srgbClr val="262673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>
              <a:solidFill>
                <a:srgbClr val="262673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7710074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Пиксел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Диана</cp:lastModifiedBy>
  <cp:revision>1</cp:revision>
  <dcterms:created xsi:type="dcterms:W3CDTF">2018-03-16T09:13:08Z</dcterms:created>
  <dcterms:modified xsi:type="dcterms:W3CDTF">2018-03-16T09:14:08Z</dcterms:modified>
</cp:coreProperties>
</file>